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1"/>
  </p:notesMasterIdLst>
  <p:sldIdLst>
    <p:sldId id="297" r:id="rId5"/>
    <p:sldId id="256" r:id="rId6"/>
    <p:sldId id="257" r:id="rId7"/>
    <p:sldId id="273" r:id="rId8"/>
    <p:sldId id="274" r:id="rId9"/>
    <p:sldId id="275" r:id="rId10"/>
    <p:sldId id="277" r:id="rId11"/>
    <p:sldId id="287" r:id="rId12"/>
    <p:sldId id="288" r:id="rId13"/>
    <p:sldId id="276" r:id="rId14"/>
    <p:sldId id="293" r:id="rId15"/>
    <p:sldId id="290" r:id="rId16"/>
    <p:sldId id="295" r:id="rId17"/>
    <p:sldId id="291" r:id="rId18"/>
    <p:sldId id="292" r:id="rId19"/>
    <p:sldId id="294" r:id="rId20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B8482-80A3-FF40-930B-2F16DF23DC16}" v="75" dt="2022-08-24T18:53:55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94694"/>
  </p:normalViewPr>
  <p:slideViewPr>
    <p:cSldViewPr snapToGrid="0">
      <p:cViewPr varScale="1">
        <p:scale>
          <a:sx n="152" d="100"/>
          <a:sy n="152" d="100"/>
        </p:scale>
        <p:origin x="176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68FB8482-80A3-FF40-930B-2F16DF23DC16}"/>
    <pc:docChg chg="custSel addSld delSld modSld sldOrd">
      <pc:chgData name="Kupperman, Natalie (nak5dy)" userId="75bfd726-09a3-4595-b2b8-e380efce1130" providerId="ADAL" clId="{68FB8482-80A3-FF40-930B-2F16DF23DC16}" dt="2022-08-24T18:54:02.087" v="1507" actId="1076"/>
      <pc:docMkLst>
        <pc:docMk/>
      </pc:docMkLst>
      <pc:sldChg chg="addSp modSp mod">
        <pc:chgData name="Kupperman, Natalie (nak5dy)" userId="75bfd726-09a3-4595-b2b8-e380efce1130" providerId="ADAL" clId="{68FB8482-80A3-FF40-930B-2F16DF23DC16}" dt="2022-08-03T11:28:46.012" v="26" actId="1076"/>
        <pc:sldMkLst>
          <pc:docMk/>
          <pc:sldMk cId="0" sldId="257"/>
        </pc:sldMkLst>
        <pc:spChg chg="mod">
          <ac:chgData name="Kupperman, Natalie (nak5dy)" userId="75bfd726-09a3-4595-b2b8-e380efce1130" providerId="ADAL" clId="{68FB8482-80A3-FF40-930B-2F16DF23DC16}" dt="2022-08-03T11:28:40.574" v="25" actId="14100"/>
          <ac:spMkLst>
            <pc:docMk/>
            <pc:sldMk cId="0" sldId="25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68FB8482-80A3-FF40-930B-2F16DF23DC16}" dt="2022-08-03T11:28:46.012" v="26" actId="1076"/>
          <ac:picMkLst>
            <pc:docMk/>
            <pc:sldMk cId="0" sldId="257"/>
            <ac:picMk id="3" creationId="{1DDF8F58-5099-9C4C-FE76-3F205F22945F}"/>
          </ac:picMkLst>
        </pc:picChg>
      </pc:sldChg>
      <pc:sldChg chg="modSp mod">
        <pc:chgData name="Kupperman, Natalie (nak5dy)" userId="75bfd726-09a3-4595-b2b8-e380efce1130" providerId="ADAL" clId="{68FB8482-80A3-FF40-930B-2F16DF23DC16}" dt="2022-08-24T18:41:52.117" v="1458" actId="27636"/>
        <pc:sldMkLst>
          <pc:docMk/>
          <pc:sldMk cId="1380768306" sldId="276"/>
        </pc:sldMkLst>
        <pc:spChg chg="mod">
          <ac:chgData name="Kupperman, Natalie (nak5dy)" userId="75bfd726-09a3-4595-b2b8-e380efce1130" providerId="ADAL" clId="{68FB8482-80A3-FF40-930B-2F16DF23DC16}" dt="2022-08-24T18:41:52.117" v="1458" actId="27636"/>
          <ac:spMkLst>
            <pc:docMk/>
            <pc:sldMk cId="1380768306" sldId="276"/>
            <ac:spMk id="63" creationId="{00000000-0000-0000-0000-000000000000}"/>
          </ac:spMkLst>
        </pc:spChg>
      </pc:sldChg>
      <pc:sldChg chg="addSp modSp mod">
        <pc:chgData name="Kupperman, Natalie (nak5dy)" userId="75bfd726-09a3-4595-b2b8-e380efce1130" providerId="ADAL" clId="{68FB8482-80A3-FF40-930B-2F16DF23DC16}" dt="2022-08-24T18:23:12.328" v="1455" actId="1076"/>
        <pc:sldMkLst>
          <pc:docMk/>
          <pc:sldMk cId="3116896555" sldId="277"/>
        </pc:sldMkLst>
        <pc:spChg chg="mod">
          <ac:chgData name="Kupperman, Natalie (nak5dy)" userId="75bfd726-09a3-4595-b2b8-e380efce1130" providerId="ADAL" clId="{68FB8482-80A3-FF40-930B-2F16DF23DC16}" dt="2022-08-24T18:15:48.281" v="1390" actId="20577"/>
          <ac:spMkLst>
            <pc:docMk/>
            <pc:sldMk cId="3116896555" sldId="27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24T18:17:40.823" v="1426" actId="20577"/>
          <ac:spMkLst>
            <pc:docMk/>
            <pc:sldMk cId="3116896555" sldId="27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68FB8482-80A3-FF40-930B-2F16DF23DC16}" dt="2022-08-24T18:21:54.979" v="1440" actId="1076"/>
          <ac:picMkLst>
            <pc:docMk/>
            <pc:sldMk cId="3116896555" sldId="277"/>
            <ac:picMk id="2" creationId="{B51203CB-35FA-BFBC-B913-CB85402AE8F8}"/>
          </ac:picMkLst>
        </pc:picChg>
        <pc:picChg chg="add mod">
          <ac:chgData name="Kupperman, Natalie (nak5dy)" userId="75bfd726-09a3-4595-b2b8-e380efce1130" providerId="ADAL" clId="{68FB8482-80A3-FF40-930B-2F16DF23DC16}" dt="2022-08-24T18:23:11.228" v="1454" actId="1076"/>
          <ac:picMkLst>
            <pc:docMk/>
            <pc:sldMk cId="3116896555" sldId="277"/>
            <ac:picMk id="1026" creationId="{1B16AE89-6639-844B-F82E-ED19B0C49C2E}"/>
          </ac:picMkLst>
        </pc:picChg>
        <pc:picChg chg="add mod">
          <ac:chgData name="Kupperman, Natalie (nak5dy)" userId="75bfd726-09a3-4595-b2b8-e380efce1130" providerId="ADAL" clId="{68FB8482-80A3-FF40-930B-2F16DF23DC16}" dt="2022-08-24T18:23:12.328" v="1455" actId="1076"/>
          <ac:picMkLst>
            <pc:docMk/>
            <pc:sldMk cId="3116896555" sldId="277"/>
            <ac:picMk id="1028" creationId="{D94FB5A4-FA45-2C28-A0DF-0A54C57E7763}"/>
          </ac:picMkLst>
        </pc:picChg>
      </pc:sldChg>
      <pc:sldChg chg="del">
        <pc:chgData name="Kupperman, Natalie (nak5dy)" userId="75bfd726-09a3-4595-b2b8-e380efce1130" providerId="ADAL" clId="{68FB8482-80A3-FF40-930B-2F16DF23DC16}" dt="2022-08-24T18:17:47.241" v="1427" actId="2696"/>
        <pc:sldMkLst>
          <pc:docMk/>
          <pc:sldMk cId="1022741157" sldId="285"/>
        </pc:sldMkLst>
      </pc:sldChg>
      <pc:sldChg chg="del">
        <pc:chgData name="Kupperman, Natalie (nak5dy)" userId="75bfd726-09a3-4595-b2b8-e380efce1130" providerId="ADAL" clId="{68FB8482-80A3-FF40-930B-2F16DF23DC16}" dt="2022-08-24T18:17:50.485" v="1428" actId="2696"/>
        <pc:sldMkLst>
          <pc:docMk/>
          <pc:sldMk cId="2073154616" sldId="286"/>
        </pc:sldMkLst>
      </pc:sldChg>
      <pc:sldChg chg="modSp mod">
        <pc:chgData name="Kupperman, Natalie (nak5dy)" userId="75bfd726-09a3-4595-b2b8-e380efce1130" providerId="ADAL" clId="{68FB8482-80A3-FF40-930B-2F16DF23DC16}" dt="2022-08-11T13:30:32.627" v="1382" actId="5793"/>
        <pc:sldMkLst>
          <pc:docMk/>
          <pc:sldMk cId="4212156367" sldId="287"/>
        </pc:sldMkLst>
        <pc:spChg chg="mod">
          <ac:chgData name="Kupperman, Natalie (nak5dy)" userId="75bfd726-09a3-4595-b2b8-e380efce1130" providerId="ADAL" clId="{68FB8482-80A3-FF40-930B-2F16DF23DC16}" dt="2022-08-11T13:30:32.627" v="1382" actId="5793"/>
          <ac:spMkLst>
            <pc:docMk/>
            <pc:sldMk cId="4212156367" sldId="287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68FB8482-80A3-FF40-930B-2F16DF23DC16}" dt="2022-08-03T11:28:21.811" v="18" actId="27636"/>
          <ac:spMkLst>
            <pc:docMk/>
            <pc:sldMk cId="4212156367" sldId="287"/>
            <ac:spMk id="63" creationId="{00000000-0000-0000-0000-000000000000}"/>
          </ac:spMkLst>
        </pc:spChg>
      </pc:sldChg>
      <pc:sldChg chg="modSp mod">
        <pc:chgData name="Kupperman, Natalie (nak5dy)" userId="75bfd726-09a3-4595-b2b8-e380efce1130" providerId="ADAL" clId="{68FB8482-80A3-FF40-930B-2F16DF23DC16}" dt="2022-08-03T11:32:38.505" v="99" actId="1076"/>
        <pc:sldMkLst>
          <pc:docMk/>
          <pc:sldMk cId="4066213679" sldId="288"/>
        </pc:sldMkLst>
        <pc:spChg chg="mod">
          <ac:chgData name="Kupperman, Natalie (nak5dy)" userId="75bfd726-09a3-4595-b2b8-e380efce1130" providerId="ADAL" clId="{68FB8482-80A3-FF40-930B-2F16DF23DC16}" dt="2022-08-03T11:32:38.505" v="99" actId="1076"/>
          <ac:spMkLst>
            <pc:docMk/>
            <pc:sldMk cId="4066213679" sldId="288"/>
            <ac:spMk id="7" creationId="{3B9D25B5-5831-5971-4594-BAA94CBC4DCD}"/>
          </ac:spMkLst>
        </pc:spChg>
      </pc:sldChg>
      <pc:sldChg chg="add del">
        <pc:chgData name="Kupperman, Natalie (nak5dy)" userId="75bfd726-09a3-4595-b2b8-e380efce1130" providerId="ADAL" clId="{68FB8482-80A3-FF40-930B-2F16DF23DC16}" dt="2022-08-24T18:23:24.196" v="1456" actId="2696"/>
        <pc:sldMkLst>
          <pc:docMk/>
          <pc:sldMk cId="930246971" sldId="289"/>
        </pc:sldMkLst>
      </pc:sldChg>
      <pc:sldChg chg="addSp modSp add mod">
        <pc:chgData name="Kupperman, Natalie (nak5dy)" userId="75bfd726-09a3-4595-b2b8-e380efce1130" providerId="ADAL" clId="{68FB8482-80A3-FF40-930B-2F16DF23DC16}" dt="2022-08-03T12:07:18.037" v="418" actId="20577"/>
        <pc:sldMkLst>
          <pc:docMk/>
          <pc:sldMk cId="1805906915" sldId="290"/>
        </pc:sldMkLst>
        <pc:spChg chg="mod">
          <ac:chgData name="Kupperman, Natalie (nak5dy)" userId="75bfd726-09a3-4595-b2b8-e380efce1130" providerId="ADAL" clId="{68FB8482-80A3-FF40-930B-2F16DF23DC16}" dt="2022-08-03T12:07:18.037" v="418" actId="20577"/>
          <ac:spMkLst>
            <pc:docMk/>
            <pc:sldMk cId="1805906915" sldId="29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03T11:58:36.367" v="202" actId="14100"/>
          <ac:spMkLst>
            <pc:docMk/>
            <pc:sldMk cId="1805906915" sldId="290"/>
            <ac:spMk id="7" creationId="{3B9D25B5-5831-5971-4594-BAA94CBC4DCD}"/>
          </ac:spMkLst>
        </pc:spChg>
        <pc:picChg chg="add mod modCrop">
          <ac:chgData name="Kupperman, Natalie (nak5dy)" userId="75bfd726-09a3-4595-b2b8-e380efce1130" providerId="ADAL" clId="{68FB8482-80A3-FF40-930B-2F16DF23DC16}" dt="2022-08-03T11:58:51.264" v="204" actId="732"/>
          <ac:picMkLst>
            <pc:docMk/>
            <pc:sldMk cId="1805906915" sldId="290"/>
            <ac:picMk id="3" creationId="{1FBBC698-C596-0E59-4642-214E006DE745}"/>
          </ac:picMkLst>
        </pc:picChg>
      </pc:sldChg>
      <pc:sldChg chg="addSp delSp modSp add mod">
        <pc:chgData name="Kupperman, Natalie (nak5dy)" userId="75bfd726-09a3-4595-b2b8-e380efce1130" providerId="ADAL" clId="{68FB8482-80A3-FF40-930B-2F16DF23DC16}" dt="2022-08-03T12:07:05.375" v="406" actId="20577"/>
        <pc:sldMkLst>
          <pc:docMk/>
          <pc:sldMk cId="1011806976" sldId="291"/>
        </pc:sldMkLst>
        <pc:spChg chg="mod">
          <ac:chgData name="Kupperman, Natalie (nak5dy)" userId="75bfd726-09a3-4595-b2b8-e380efce1130" providerId="ADAL" clId="{68FB8482-80A3-FF40-930B-2F16DF23DC16}" dt="2022-08-03T12:07:05.375" v="406" actId="20577"/>
          <ac:spMkLst>
            <pc:docMk/>
            <pc:sldMk cId="1011806976" sldId="29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03T12:05:59.806" v="390" actId="14100"/>
          <ac:spMkLst>
            <pc:docMk/>
            <pc:sldMk cId="1011806976" sldId="291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68FB8482-80A3-FF40-930B-2F16DF23DC16}" dt="2022-08-03T12:02:14.097" v="205" actId="478"/>
          <ac:picMkLst>
            <pc:docMk/>
            <pc:sldMk cId="1011806976" sldId="291"/>
            <ac:picMk id="3" creationId="{1FBBC698-C596-0E59-4642-214E006DE745}"/>
          </ac:picMkLst>
        </pc:picChg>
        <pc:picChg chg="add mod modCrop">
          <ac:chgData name="Kupperman, Natalie (nak5dy)" userId="75bfd726-09a3-4595-b2b8-e380efce1130" providerId="ADAL" clId="{68FB8482-80A3-FF40-930B-2F16DF23DC16}" dt="2022-08-03T12:05:56.669" v="389" actId="1076"/>
          <ac:picMkLst>
            <pc:docMk/>
            <pc:sldMk cId="1011806976" sldId="291"/>
            <ac:picMk id="4" creationId="{A19940FD-D190-DE0D-59D5-57DB9F68155B}"/>
          </ac:picMkLst>
        </pc:picChg>
      </pc:sldChg>
      <pc:sldChg chg="addSp delSp modSp add mod">
        <pc:chgData name="Kupperman, Natalie (nak5dy)" userId="75bfd726-09a3-4595-b2b8-e380efce1130" providerId="ADAL" clId="{68FB8482-80A3-FF40-930B-2F16DF23DC16}" dt="2022-08-03T12:14:45.865" v="737" actId="14100"/>
        <pc:sldMkLst>
          <pc:docMk/>
          <pc:sldMk cId="303684686" sldId="292"/>
        </pc:sldMkLst>
        <pc:spChg chg="mod">
          <ac:chgData name="Kupperman, Natalie (nak5dy)" userId="75bfd726-09a3-4595-b2b8-e380efce1130" providerId="ADAL" clId="{68FB8482-80A3-FF40-930B-2F16DF23DC16}" dt="2022-08-03T12:08:06.702" v="461" actId="20577"/>
          <ac:spMkLst>
            <pc:docMk/>
            <pc:sldMk cId="303684686" sldId="29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03T12:14:45.865" v="737" actId="14100"/>
          <ac:spMkLst>
            <pc:docMk/>
            <pc:sldMk cId="303684686" sldId="292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68FB8482-80A3-FF40-930B-2F16DF23DC16}" dt="2022-08-03T12:13:28.021" v="660" actId="1076"/>
          <ac:picMkLst>
            <pc:docMk/>
            <pc:sldMk cId="303684686" sldId="292"/>
            <ac:picMk id="3" creationId="{E78ADB64-F94C-4ECF-3D0E-07524523CF0C}"/>
          </ac:picMkLst>
        </pc:picChg>
        <pc:picChg chg="del">
          <ac:chgData name="Kupperman, Natalie (nak5dy)" userId="75bfd726-09a3-4595-b2b8-e380efce1130" providerId="ADAL" clId="{68FB8482-80A3-FF40-930B-2F16DF23DC16}" dt="2022-08-03T12:08:08.801" v="462" actId="478"/>
          <ac:picMkLst>
            <pc:docMk/>
            <pc:sldMk cId="303684686" sldId="292"/>
            <ac:picMk id="4" creationId="{A19940FD-D190-DE0D-59D5-57DB9F68155B}"/>
          </ac:picMkLst>
        </pc:picChg>
        <pc:picChg chg="add mod">
          <ac:chgData name="Kupperman, Natalie (nak5dy)" userId="75bfd726-09a3-4595-b2b8-e380efce1130" providerId="ADAL" clId="{68FB8482-80A3-FF40-930B-2F16DF23DC16}" dt="2022-08-03T12:13:31.541" v="661" actId="1076"/>
          <ac:picMkLst>
            <pc:docMk/>
            <pc:sldMk cId="303684686" sldId="292"/>
            <ac:picMk id="2050" creationId="{DE40DA40-D64F-4155-B873-5F82B70679FB}"/>
          </ac:picMkLst>
        </pc:picChg>
      </pc:sldChg>
      <pc:sldChg chg="delSp modSp add mod ord">
        <pc:chgData name="Kupperman, Natalie (nak5dy)" userId="75bfd726-09a3-4595-b2b8-e380efce1130" providerId="ADAL" clId="{68FB8482-80A3-FF40-930B-2F16DF23DC16}" dt="2022-08-03T12:07:51.011" v="444" actId="1076"/>
        <pc:sldMkLst>
          <pc:docMk/>
          <pc:sldMk cId="614766329" sldId="293"/>
        </pc:sldMkLst>
        <pc:spChg chg="mod">
          <ac:chgData name="Kupperman, Natalie (nak5dy)" userId="75bfd726-09a3-4595-b2b8-e380efce1130" providerId="ADAL" clId="{68FB8482-80A3-FF40-930B-2F16DF23DC16}" dt="2022-08-03T12:07:43.606" v="443" actId="1076"/>
          <ac:spMkLst>
            <pc:docMk/>
            <pc:sldMk cId="614766329" sldId="29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03T12:07:51.011" v="444" actId="1076"/>
          <ac:spMkLst>
            <pc:docMk/>
            <pc:sldMk cId="614766329" sldId="293"/>
            <ac:spMk id="6" creationId="{30401438-5EE9-591A-62E1-CDA2699E3857}"/>
          </ac:spMkLst>
        </pc:spChg>
        <pc:spChg chg="del mod">
          <ac:chgData name="Kupperman, Natalie (nak5dy)" userId="75bfd726-09a3-4595-b2b8-e380efce1130" providerId="ADAL" clId="{68FB8482-80A3-FF40-930B-2F16DF23DC16}" dt="2022-08-03T12:07:32.465" v="423" actId="478"/>
          <ac:spMkLst>
            <pc:docMk/>
            <pc:sldMk cId="614766329" sldId="293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68FB8482-80A3-FF40-930B-2F16DF23DC16}" dt="2022-08-03T12:07:30.369" v="421" actId="478"/>
          <ac:picMkLst>
            <pc:docMk/>
            <pc:sldMk cId="614766329" sldId="293"/>
            <ac:picMk id="3" creationId="{1FBBC698-C596-0E59-4642-214E006DE745}"/>
          </ac:picMkLst>
        </pc:picChg>
      </pc:sldChg>
      <pc:sldChg chg="addSp delSp modSp add mod">
        <pc:chgData name="Kupperman, Natalie (nak5dy)" userId="75bfd726-09a3-4595-b2b8-e380efce1130" providerId="ADAL" clId="{68FB8482-80A3-FF40-930B-2F16DF23DC16}" dt="2022-08-03T13:16:49.844" v="1373" actId="732"/>
        <pc:sldMkLst>
          <pc:docMk/>
          <pc:sldMk cId="2858289145" sldId="294"/>
        </pc:sldMkLst>
        <pc:spChg chg="mod">
          <ac:chgData name="Kupperman, Natalie (nak5dy)" userId="75bfd726-09a3-4595-b2b8-e380efce1130" providerId="ADAL" clId="{68FB8482-80A3-FF40-930B-2F16DF23DC16}" dt="2022-08-03T12:19:33.197" v="772" actId="20577"/>
          <ac:spMkLst>
            <pc:docMk/>
            <pc:sldMk cId="2858289145" sldId="29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68FB8482-80A3-FF40-930B-2F16DF23DC16}" dt="2022-08-03T13:16:17.834" v="1365" actId="14100"/>
          <ac:spMkLst>
            <pc:docMk/>
            <pc:sldMk cId="2858289145" sldId="294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68FB8482-80A3-FF40-930B-2F16DF23DC16}" dt="2022-08-03T12:19:14.828" v="742" actId="478"/>
          <ac:picMkLst>
            <pc:docMk/>
            <pc:sldMk cId="2858289145" sldId="294"/>
            <ac:picMk id="3" creationId="{E78ADB64-F94C-4ECF-3D0E-07524523CF0C}"/>
          </ac:picMkLst>
        </pc:picChg>
        <pc:picChg chg="add mod modCrop">
          <ac:chgData name="Kupperman, Natalie (nak5dy)" userId="75bfd726-09a3-4595-b2b8-e380efce1130" providerId="ADAL" clId="{68FB8482-80A3-FF40-930B-2F16DF23DC16}" dt="2022-08-03T13:16:49.844" v="1373" actId="732"/>
          <ac:picMkLst>
            <pc:docMk/>
            <pc:sldMk cId="2858289145" sldId="294"/>
            <ac:picMk id="4" creationId="{CE92552D-3367-6541-B5C0-A44B62CBD8B0}"/>
          </ac:picMkLst>
        </pc:picChg>
        <pc:picChg chg="del">
          <ac:chgData name="Kupperman, Natalie (nak5dy)" userId="75bfd726-09a3-4595-b2b8-e380efce1130" providerId="ADAL" clId="{68FB8482-80A3-FF40-930B-2F16DF23DC16}" dt="2022-08-03T12:19:15.856" v="743" actId="478"/>
          <ac:picMkLst>
            <pc:docMk/>
            <pc:sldMk cId="2858289145" sldId="294"/>
            <ac:picMk id="2050" creationId="{DE40DA40-D64F-4155-B873-5F82B70679FB}"/>
          </ac:picMkLst>
        </pc:picChg>
        <pc:picChg chg="add mod">
          <ac:chgData name="Kupperman, Natalie (nak5dy)" userId="75bfd726-09a3-4595-b2b8-e380efce1130" providerId="ADAL" clId="{68FB8482-80A3-FF40-930B-2F16DF23DC16}" dt="2022-08-03T13:16:35.126" v="1371" actId="166"/>
          <ac:picMkLst>
            <pc:docMk/>
            <pc:sldMk cId="2858289145" sldId="294"/>
            <ac:picMk id="4098" creationId="{04E2C1CF-48A3-6859-377C-4A71BA365DE2}"/>
          </ac:picMkLst>
        </pc:picChg>
      </pc:sldChg>
      <pc:sldChg chg="addSp delSp modSp add mod ord">
        <pc:chgData name="Kupperman, Natalie (nak5dy)" userId="75bfd726-09a3-4595-b2b8-e380efce1130" providerId="ADAL" clId="{68FB8482-80A3-FF40-930B-2F16DF23DC16}" dt="2022-08-03T13:15:50.486" v="1357" actId="478"/>
        <pc:sldMkLst>
          <pc:docMk/>
          <pc:sldMk cId="1426546631" sldId="295"/>
        </pc:sldMkLst>
        <pc:spChg chg="mod">
          <ac:chgData name="Kupperman, Natalie (nak5dy)" userId="75bfd726-09a3-4595-b2b8-e380efce1130" providerId="ADAL" clId="{68FB8482-80A3-FF40-930B-2F16DF23DC16}" dt="2022-08-03T13:11:42.983" v="1352" actId="20577"/>
          <ac:spMkLst>
            <pc:docMk/>
            <pc:sldMk cId="1426546631" sldId="295"/>
            <ac:spMk id="5" creationId="{02C758A9-6686-7774-46AA-6FD8D01E7438}"/>
          </ac:spMkLst>
        </pc:spChg>
        <pc:spChg chg="del mod">
          <ac:chgData name="Kupperman, Natalie (nak5dy)" userId="75bfd726-09a3-4595-b2b8-e380efce1130" providerId="ADAL" clId="{68FB8482-80A3-FF40-930B-2F16DF23DC16}" dt="2022-08-03T13:05:40.778" v="1005" actId="478"/>
          <ac:spMkLst>
            <pc:docMk/>
            <pc:sldMk cId="1426546631" sldId="295"/>
            <ac:spMk id="7" creationId="{3B9D25B5-5831-5971-4594-BAA94CBC4DCD}"/>
          </ac:spMkLst>
        </pc:spChg>
        <pc:graphicFrameChg chg="add mod modGraphic">
          <ac:chgData name="Kupperman, Natalie (nak5dy)" userId="75bfd726-09a3-4595-b2b8-e380efce1130" providerId="ADAL" clId="{68FB8482-80A3-FF40-930B-2F16DF23DC16}" dt="2022-08-03T13:11:38.859" v="1345" actId="1076"/>
          <ac:graphicFrameMkLst>
            <pc:docMk/>
            <pc:sldMk cId="1426546631" sldId="295"/>
            <ac:graphicFrameMk id="2" creationId="{6961A88A-CAD7-0F54-CB61-A72CD0935D98}"/>
          </ac:graphicFrameMkLst>
        </pc:graphicFrameChg>
        <pc:picChg chg="add del mod">
          <ac:chgData name="Kupperman, Natalie (nak5dy)" userId="75bfd726-09a3-4595-b2b8-e380efce1130" providerId="ADAL" clId="{68FB8482-80A3-FF40-930B-2F16DF23DC16}" dt="2022-08-03T13:15:50.486" v="1357" actId="478"/>
          <ac:picMkLst>
            <pc:docMk/>
            <pc:sldMk cId="1426546631" sldId="295"/>
            <ac:picMk id="4" creationId="{27851322-3AF8-8A29-F6FE-C6399C1B422D}"/>
          </ac:picMkLst>
        </pc:picChg>
        <pc:picChg chg="del">
          <ac:chgData name="Kupperman, Natalie (nak5dy)" userId="75bfd726-09a3-4595-b2b8-e380efce1130" providerId="ADAL" clId="{68FB8482-80A3-FF40-930B-2F16DF23DC16}" dt="2022-08-03T13:04:28.706" v="1000" actId="478"/>
          <ac:picMkLst>
            <pc:docMk/>
            <pc:sldMk cId="1426546631" sldId="295"/>
            <ac:picMk id="4098" creationId="{04E2C1CF-48A3-6859-377C-4A71BA365DE2}"/>
          </ac:picMkLst>
        </pc:picChg>
      </pc:sldChg>
      <pc:sldChg chg="add del setBg">
        <pc:chgData name="Kupperman, Natalie (nak5dy)" userId="75bfd726-09a3-4595-b2b8-e380efce1130" providerId="ADAL" clId="{68FB8482-80A3-FF40-930B-2F16DF23DC16}" dt="2022-08-24T18:43:39.538" v="1501" actId="2696"/>
        <pc:sldMkLst>
          <pc:docMk/>
          <pc:sldMk cId="0" sldId="296"/>
        </pc:sldMkLst>
      </pc:sldChg>
      <pc:sldChg chg="addSp delSp modSp add mod ord">
        <pc:chgData name="Kupperman, Natalie (nak5dy)" userId="75bfd726-09a3-4595-b2b8-e380efce1130" providerId="ADAL" clId="{68FB8482-80A3-FF40-930B-2F16DF23DC16}" dt="2022-08-24T18:54:02.087" v="1507" actId="1076"/>
        <pc:sldMkLst>
          <pc:docMk/>
          <pc:sldMk cId="3129734117" sldId="297"/>
        </pc:sldMkLst>
        <pc:spChg chg="del">
          <ac:chgData name="Kupperman, Natalie (nak5dy)" userId="75bfd726-09a3-4595-b2b8-e380efce1130" providerId="ADAL" clId="{68FB8482-80A3-FF40-930B-2F16DF23DC16}" dt="2022-08-24T18:42:37.058" v="1463" actId="478"/>
          <ac:spMkLst>
            <pc:docMk/>
            <pc:sldMk cId="3129734117" sldId="297"/>
            <ac:spMk id="2" creationId="{C1149B4E-25BF-1CD6-C9A1-A3081E89E477}"/>
          </ac:spMkLst>
        </pc:spChg>
        <pc:spChg chg="add mod">
          <ac:chgData name="Kupperman, Natalie (nak5dy)" userId="75bfd726-09a3-4595-b2b8-e380efce1130" providerId="ADAL" clId="{68FB8482-80A3-FF40-930B-2F16DF23DC16}" dt="2022-08-24T18:43:33.537" v="1500" actId="1076"/>
          <ac:spMkLst>
            <pc:docMk/>
            <pc:sldMk cId="3129734117" sldId="297"/>
            <ac:spMk id="4" creationId="{CFFA0EC3-B6CD-98A5-62F8-B45CAD0FEB55}"/>
          </ac:spMkLst>
        </pc:spChg>
        <pc:spChg chg="mod">
          <ac:chgData name="Kupperman, Natalie (nak5dy)" userId="75bfd726-09a3-4595-b2b8-e380efce1130" providerId="ADAL" clId="{68FB8482-80A3-FF40-930B-2F16DF23DC16}" dt="2022-08-24T18:43:10.859" v="1495" actId="207"/>
          <ac:spMkLst>
            <pc:docMk/>
            <pc:sldMk cId="3129734117" sldId="297"/>
            <ac:spMk id="54" creationId="{00000000-0000-0000-0000-000000000000}"/>
          </ac:spMkLst>
        </pc:spChg>
        <pc:spChg chg="del">
          <ac:chgData name="Kupperman, Natalie (nak5dy)" userId="75bfd726-09a3-4595-b2b8-e380efce1130" providerId="ADAL" clId="{68FB8482-80A3-FF40-930B-2F16DF23DC16}" dt="2022-08-24T18:43:18.634" v="1497" actId="478"/>
          <ac:spMkLst>
            <pc:docMk/>
            <pc:sldMk cId="3129734117" sldId="297"/>
            <ac:spMk id="56" creationId="{00000000-0000-0000-0000-000000000000}"/>
          </ac:spMkLst>
        </pc:spChg>
        <pc:spChg chg="mod">
          <ac:chgData name="Kupperman, Natalie (nak5dy)" userId="75bfd726-09a3-4595-b2b8-e380efce1130" providerId="ADAL" clId="{68FB8482-80A3-FF40-930B-2F16DF23DC16}" dt="2022-08-24T18:43:15.070" v="1496" actId="207"/>
          <ac:spMkLst>
            <pc:docMk/>
            <pc:sldMk cId="3129734117" sldId="297"/>
            <ac:spMk id="57" creationId="{00000000-0000-0000-0000-000000000000}"/>
          </ac:spMkLst>
        </pc:spChg>
        <pc:picChg chg="add mod">
          <ac:chgData name="Kupperman, Natalie (nak5dy)" userId="75bfd726-09a3-4595-b2b8-e380efce1130" providerId="ADAL" clId="{68FB8482-80A3-FF40-930B-2F16DF23DC16}" dt="2022-08-24T18:54:02.087" v="1507" actId="1076"/>
          <ac:picMkLst>
            <pc:docMk/>
            <pc:sldMk cId="3129734117" sldId="297"/>
            <ac:picMk id="6" creationId="{C57CDDB0-B676-E4FA-FED2-2641C391264F}"/>
          </ac:picMkLst>
        </pc:picChg>
      </pc:sldChg>
    </pc:docChg>
  </pc:docChgLst>
  <pc:docChgLst>
    <pc:chgData name="Mu, Zeyu (dwe4dt)" userId="S::dwe4dt@virginia.edu::bf88b95f-fd03-4e28-9e93-ec34fb92eca9" providerId="AD" clId="Web-{365D7751-B3F4-46B0-ABF0-09BC5B2F5708}"/>
    <pc:docChg chg="modSld">
      <pc:chgData name="Mu, Zeyu (dwe4dt)" userId="S::dwe4dt@virginia.edu::bf88b95f-fd03-4e28-9e93-ec34fb92eca9" providerId="AD" clId="Web-{365D7751-B3F4-46B0-ABF0-09BC5B2F5708}" dt="2022-08-22T14:57:14.376" v="103" actId="20577"/>
      <pc:docMkLst>
        <pc:docMk/>
      </pc:docMkLst>
      <pc:sldChg chg="addSp modSp">
        <pc:chgData name="Mu, Zeyu (dwe4dt)" userId="S::dwe4dt@virginia.edu::bf88b95f-fd03-4e28-9e93-ec34fb92eca9" providerId="AD" clId="Web-{365D7751-B3F4-46B0-ABF0-09BC5B2F5708}" dt="2022-08-22T14:57:14.376" v="103" actId="20577"/>
        <pc:sldMkLst>
          <pc:docMk/>
          <pc:sldMk cId="2960174575" sldId="273"/>
        </pc:sldMkLst>
        <pc:spChg chg="mod">
          <ac:chgData name="Mu, Zeyu (dwe4dt)" userId="S::dwe4dt@virginia.edu::bf88b95f-fd03-4e28-9e93-ec34fb92eca9" providerId="AD" clId="Web-{365D7751-B3F4-46B0-ABF0-09BC5B2F5708}" dt="2022-08-22T14:57:14.376" v="103" actId="20577"/>
          <ac:spMkLst>
            <pc:docMk/>
            <pc:sldMk cId="2960174575" sldId="273"/>
            <ac:spMk id="7" creationId="{3B9D25B5-5831-5971-4594-BAA94CBC4DCD}"/>
          </ac:spMkLst>
        </pc:spChg>
        <pc:picChg chg="add mod">
          <ac:chgData name="Mu, Zeyu (dwe4dt)" userId="S::dwe4dt@virginia.edu::bf88b95f-fd03-4e28-9e93-ec34fb92eca9" providerId="AD" clId="Web-{365D7751-B3F4-46B0-ABF0-09BC5B2F5708}" dt="2022-08-22T14:54:22.230" v="91" actId="1076"/>
          <ac:picMkLst>
            <pc:docMk/>
            <pc:sldMk cId="2960174575" sldId="273"/>
            <ac:picMk id="2" creationId="{99F579BB-FE05-A82D-2A21-74731F5F9D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67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97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70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04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250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03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28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5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1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5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0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94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5350" y="66082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DS 1002: Programming for Data Science</a:t>
            </a:r>
            <a:br>
              <a:rPr lang="en" sz="2000" dirty="0">
                <a:solidFill>
                  <a:srgbClr val="1A2835"/>
                </a:solidFill>
              </a:rPr>
            </a:br>
            <a:r>
              <a:rPr lang="en" sz="1800" b="0" i="1" dirty="0">
                <a:solidFill>
                  <a:srgbClr val="1A2835"/>
                </a:solidFill>
              </a:rPr>
              <a:t>w/ Prof. Natalie Kupperman</a:t>
            </a:r>
            <a:endParaRPr sz="1800" b="0" i="1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4048789" y="1493921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A0EC3-B6CD-98A5-62F8-B45CAD0FEB55}"/>
              </a:ext>
            </a:extLst>
          </p:cNvPr>
          <p:cNvSpPr txBox="1"/>
          <p:nvPr/>
        </p:nvSpPr>
        <p:spPr>
          <a:xfrm>
            <a:off x="1757587" y="1818201"/>
            <a:ext cx="5331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If you haven’t already, please fill out the pre-class survey.</a:t>
            </a:r>
          </a:p>
          <a:p>
            <a:pPr algn="ctr"/>
            <a:r>
              <a:rPr lang="en-US" i="1" dirty="0"/>
              <a:t>Link available in Collab under ”Syllabus”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57CDDB0-B676-E4FA-FED2-2641C3912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21" y="2398843"/>
            <a:ext cx="2362957" cy="23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Syllabus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49"/>
            <a:ext cx="7392150" cy="251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read the syllabus in its entirety.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Understand the syllabus is a dynamic document which may change throughout the semester. Updates to the syllabus will be announced in class and on Collab.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202605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Let’s Get Started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2571750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76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Command Line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21419" y="1556249"/>
            <a:ext cx="3737113" cy="251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You can run Python from the command line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FBBC698-C596-0E59-4642-214E006DE7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2" r="1654"/>
          <a:stretch/>
        </p:blipFill>
        <p:spPr>
          <a:xfrm>
            <a:off x="4333461" y="1379027"/>
            <a:ext cx="4055165" cy="2695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590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472982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Command Line Basics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961A88A-CAD7-0F54-CB61-A72CD0935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75251"/>
              </p:ext>
            </p:extLst>
          </p:nvPr>
        </p:nvGraphicFramePr>
        <p:xfrm>
          <a:off x="1927528" y="1266351"/>
          <a:ext cx="5288943" cy="3291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02738">
                  <a:extLst>
                    <a:ext uri="{9D8B030D-6E8A-4147-A177-3AD203B41FA5}">
                      <a16:colId xmlns:a16="http://schemas.microsoft.com/office/drawing/2014/main" val="271016634"/>
                    </a:ext>
                  </a:extLst>
                </a:gridCol>
                <a:gridCol w="4086205">
                  <a:extLst>
                    <a:ext uri="{9D8B030D-6E8A-4147-A177-3AD203B41FA5}">
                      <a16:colId xmlns:a16="http://schemas.microsoft.com/office/drawing/2014/main" val="3204811950"/>
                    </a:ext>
                  </a:extLst>
                </a:gridCol>
              </a:tblGrid>
              <a:tr h="256319">
                <a:tc>
                  <a:txBody>
                    <a:bodyPr/>
                    <a:lstStyle/>
                    <a:p>
                      <a:r>
                        <a:rPr lang="en-US" sz="12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74814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list files in a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32965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 -l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list detailed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195769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move to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17006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pwd</a:t>
                      </a:r>
                      <a:endParaRPr 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43733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home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95417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move up one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1335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mkdir</a:t>
                      </a:r>
                      <a:endParaRPr 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make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775639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removes all code up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31460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rename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20469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remove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60821"/>
                  </a:ext>
                </a:extLst>
              </a:tr>
              <a:tr h="25631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54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Running Scripts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69127" y="1556249"/>
            <a:ext cx="4365266" cy="30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You can run Python from the command line using a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1A2835"/>
                </a:solidFill>
              </a:rPr>
              <a:t>script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ct val="8000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When running a script, python is acting as an interpreter 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ct val="8000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Different interpreters (e.g. </a:t>
            </a:r>
            <a:r>
              <a:rPr lang="en-US" sz="1600" b="0" dirty="0" err="1">
                <a:solidFill>
                  <a:srgbClr val="1A2835"/>
                </a:solidFill>
              </a:rPr>
              <a:t>Cpython</a:t>
            </a:r>
            <a:r>
              <a:rPr lang="en-US" sz="1600" b="0" dirty="0">
                <a:solidFill>
                  <a:srgbClr val="1A2835"/>
                </a:solidFill>
              </a:rPr>
              <a:t>, </a:t>
            </a:r>
            <a:r>
              <a:rPr lang="en-US" sz="1600" b="0" dirty="0" err="1">
                <a:solidFill>
                  <a:srgbClr val="1A2835"/>
                </a:solidFill>
              </a:rPr>
              <a:t>Jython</a:t>
            </a:r>
            <a:r>
              <a:rPr lang="en-US" sz="1600" b="0" dirty="0">
                <a:solidFill>
                  <a:srgbClr val="1A2835"/>
                </a:solidFill>
              </a:rPr>
              <a:t>, </a:t>
            </a:r>
            <a:r>
              <a:rPr lang="en-US" sz="1600" b="0" dirty="0" err="1">
                <a:solidFill>
                  <a:srgbClr val="1A2835"/>
                </a:solidFill>
              </a:rPr>
              <a:t>PyPy</a:t>
            </a:r>
            <a:r>
              <a:rPr lang="en-US" sz="1600" b="0" dirty="0">
                <a:solidFill>
                  <a:srgbClr val="1A2835"/>
                </a:solidFill>
              </a:rPr>
              <a:t>) handle different coding languages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9940FD-D190-DE0D-59D5-57DB9F681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" t="998"/>
          <a:stretch/>
        </p:blipFill>
        <p:spPr>
          <a:xfrm>
            <a:off x="4956357" y="1556249"/>
            <a:ext cx="3951896" cy="2570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180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Writing Scripts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40688" y="1216084"/>
            <a:ext cx="3795935" cy="33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Scripts are usually written in a text editor like Visual Studio (VS) Code, TEX, or notepad</a:t>
            </a:r>
          </a:p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1A2835"/>
              </a:solidFill>
            </a:endParaRPr>
          </a:p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Python scripts use the extension .</a:t>
            </a:r>
            <a:r>
              <a:rPr lang="en-US" sz="1600" b="0" dirty="0" err="1">
                <a:solidFill>
                  <a:srgbClr val="1A2835"/>
                </a:solidFill>
              </a:rPr>
              <a:t>py</a:t>
            </a:r>
            <a:endParaRPr lang="en-US" sz="1600" b="0" dirty="0">
              <a:solidFill>
                <a:srgbClr val="1A2835"/>
              </a:solidFill>
            </a:endParaRPr>
          </a:p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1A2835"/>
              </a:solidFill>
            </a:endParaRPr>
          </a:p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Visual Studio Code is also an IDE (integrated development environment)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78ADB64-F94C-4ECF-3D0E-07524523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28550"/>
            <a:ext cx="3652299" cy="3016995"/>
          </a:xfrm>
          <a:prstGeom prst="rect">
            <a:avLst/>
          </a:prstGeom>
        </p:spPr>
      </p:pic>
      <p:pic>
        <p:nvPicPr>
          <p:cNvPr id="2050" name="Picture 2" descr="Visual Studio Code launches as a snap | Snapcraft">
            <a:extLst>
              <a:ext uri="{FF2B5EF4-FFF2-40B4-BE49-F238E27FC236}">
                <a16:creationId xmlns:a16="http://schemas.microsoft.com/office/drawing/2014/main" id="{DE40DA40-D64F-4155-B873-5F82B706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13" y="3803832"/>
            <a:ext cx="1915935" cy="95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8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472982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 err="1">
                <a:solidFill>
                  <a:srgbClr val="1A2835"/>
                </a:solidFill>
              </a:rPr>
              <a:t>Jupyter</a:t>
            </a:r>
            <a:r>
              <a:rPr lang="en-US" sz="3220" dirty="0">
                <a:solidFill>
                  <a:srgbClr val="1A2835"/>
                </a:solidFill>
              </a:rPr>
              <a:t> Notebook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40688" y="1216084"/>
            <a:ext cx="3795935" cy="246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rgbClr val="1A2835"/>
                </a:solidFill>
              </a:rPr>
              <a:t>Jupyter</a:t>
            </a:r>
            <a:r>
              <a:rPr lang="en-US" sz="1600" b="0" dirty="0">
                <a:solidFill>
                  <a:srgbClr val="1A2835"/>
                </a:solidFill>
              </a:rPr>
              <a:t> Notebooks is another IDE and great for learning to code</a:t>
            </a:r>
          </a:p>
          <a:p>
            <a:pPr marL="386080" indent="-285750">
              <a:lnSpc>
                <a:spcPct val="150000"/>
              </a:lnSpc>
              <a:buClr>
                <a:srgbClr val="E572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A2835"/>
                </a:solidFill>
              </a:rPr>
              <a:t>In this class, we will spend most of our time in </a:t>
            </a:r>
            <a:r>
              <a:rPr lang="en-US" sz="1600" b="0" dirty="0" err="1">
                <a:solidFill>
                  <a:srgbClr val="1A2835"/>
                </a:solidFill>
              </a:rPr>
              <a:t>Jupyter</a:t>
            </a:r>
            <a:r>
              <a:rPr lang="en-US" sz="1600" b="0" dirty="0">
                <a:solidFill>
                  <a:srgbClr val="1A2835"/>
                </a:solidFill>
              </a:rPr>
              <a:t> Notebooks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92552D-3367-6541-B5C0-A44B62CBD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2"/>
          <a:stretch/>
        </p:blipFill>
        <p:spPr>
          <a:xfrm>
            <a:off x="4503778" y="1133570"/>
            <a:ext cx="4071176" cy="3094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Project Jupyter - Wikipedia">
            <a:extLst>
              <a:ext uri="{FF2B5EF4-FFF2-40B4-BE49-F238E27FC236}">
                <a16:creationId xmlns:a16="http://schemas.microsoft.com/office/drawing/2014/main" id="{04E2C1CF-48A3-6859-377C-4A71BA365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85" y="3769423"/>
            <a:ext cx="985517" cy="11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8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56153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dirty="0">
                <a:solidFill>
                  <a:srgbClr val="1A2835"/>
                </a:solidFill>
              </a:rPr>
              <a:t>DS 1002: Programming for Data Science</a:t>
            </a:r>
            <a:endParaRPr sz="36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C1149B4E-25BF-1CD6-C9A1-A3081E89E477}"/>
              </a:ext>
            </a:extLst>
          </p:cNvPr>
          <p:cNvSpPr txBox="1">
            <a:spLocks/>
          </p:cNvSpPr>
          <p:nvPr/>
        </p:nvSpPr>
        <p:spPr>
          <a:xfrm>
            <a:off x="686375" y="3344139"/>
            <a:ext cx="5995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spcAft>
                <a:spcPts val="1200"/>
              </a:spcAft>
              <a:buFont typeface="Franklin Gothic"/>
              <a:buNone/>
            </a:pPr>
            <a:r>
              <a:rPr lang="en-US" sz="1600" i="1" dirty="0">
                <a:solidFill>
                  <a:srgbClr val="1A2835"/>
                </a:solidFill>
              </a:rPr>
              <a:t>Class 1 - Getting Started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Instructor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51203" y="1428599"/>
            <a:ext cx="4823880" cy="257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Natalie Kupperman (Cup-er-man) </a:t>
            </a:r>
            <a:r>
              <a:rPr lang="en-US" sz="1200" b="0" dirty="0">
                <a:solidFill>
                  <a:srgbClr val="1A2835"/>
                </a:solidFill>
              </a:rPr>
              <a:t>(she/her/hers)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PhD in Kinesiology – Sports Med (double </a:t>
            </a:r>
            <a:r>
              <a:rPr lang="en-US" sz="1600" b="0" dirty="0" err="1">
                <a:solidFill>
                  <a:srgbClr val="1A2835"/>
                </a:solidFill>
              </a:rPr>
              <a:t>Hoo</a:t>
            </a:r>
            <a:r>
              <a:rPr lang="en-US" sz="1600" b="0" dirty="0">
                <a:solidFill>
                  <a:srgbClr val="1A2835"/>
                </a:solidFill>
              </a:rPr>
              <a:t>!)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Got into data science through Sports Science/Biometrics 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Trained as an Athletic Trainer – worked clinically for 8 years                                                        </a:t>
            </a:r>
          </a:p>
        </p:txBody>
      </p:sp>
      <p:pic>
        <p:nvPicPr>
          <p:cNvPr id="3" name="Picture 2" descr="A person and person standing in front of a building with palm trees&#10;&#10;Description automatically generated with low confidence">
            <a:extLst>
              <a:ext uri="{FF2B5EF4-FFF2-40B4-BE49-F238E27FC236}">
                <a16:creationId xmlns:a16="http://schemas.microsoft.com/office/drawing/2014/main" id="{1DDF8F58-5099-9C4C-FE76-3F205F229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904" y="1263400"/>
            <a:ext cx="2175924" cy="29012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4677571" cy="273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00" b="0" dirty="0" err="1">
                <a:solidFill>
                  <a:srgbClr val="1A2835"/>
                </a:solidFill>
              </a:rPr>
              <a:t>Zeyu</a:t>
            </a:r>
            <a:r>
              <a:rPr lang="en-US" sz="2000" b="0" dirty="0">
                <a:solidFill>
                  <a:srgbClr val="1A2835"/>
                </a:solidFill>
              </a:rPr>
              <a:t> Mu </a:t>
            </a:r>
            <a:r>
              <a:rPr lang="en-US" sz="1600" b="0" dirty="0">
                <a:solidFill>
                  <a:srgbClr val="1A2835"/>
                </a:solidFill>
              </a:rPr>
              <a:t>(she/her/hers)</a:t>
            </a:r>
            <a:endParaRPr lang="en-US" sz="1600" b="0" dirty="0"/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00" b="0" dirty="0">
                <a:solidFill>
                  <a:srgbClr val="1A2835"/>
                </a:solidFill>
              </a:rPr>
              <a:t>Second year PhD student in 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00" b="0" dirty="0">
                <a:solidFill>
                  <a:srgbClr val="1A2835"/>
                </a:solidFill>
              </a:rPr>
              <a:t>      system engineering</a:t>
            </a:r>
            <a:endParaRPr lang="en-US" dirty="0"/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00" b="0" dirty="0">
                <a:solidFill>
                  <a:srgbClr val="1A2835"/>
                </a:solidFill>
              </a:rPr>
              <a:t>Research in intelligent transportation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00" b="0" dirty="0">
                <a:solidFill>
                  <a:srgbClr val="1A2835"/>
                </a:solidFill>
              </a:rPr>
              <a:t>Skills: Python, Matlab, C++, 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00" b="0" dirty="0">
                <a:solidFill>
                  <a:srgbClr val="1A2835"/>
                </a:solidFill>
              </a:rPr>
              <a:t>Love skiing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9F579BB-FE05-A82D-2A21-74731F5F9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932" y="152922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7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Introduce Yourself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Major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Year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Pre-class Survey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complete by August 28th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Languages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6290497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Python – 1/2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SQL – 1/4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R- 1/4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1B16AE89-6639-844B-F82E-ED19B0C4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311" y="1271680"/>
            <a:ext cx="1362626" cy="13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 (programming language) - Wikipedia">
            <a:extLst>
              <a:ext uri="{FF2B5EF4-FFF2-40B4-BE49-F238E27FC236}">
                <a16:creationId xmlns:a16="http://schemas.microsoft.com/office/drawing/2014/main" id="{B51203CB-35FA-BFBC-B913-CB85402A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71" y="2967677"/>
            <a:ext cx="1752857" cy="13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- YouTube">
            <a:extLst>
              <a:ext uri="{FF2B5EF4-FFF2-40B4-BE49-F238E27FC236}">
                <a16:creationId xmlns:a16="http://schemas.microsoft.com/office/drawing/2014/main" id="{D94FB5A4-FA45-2C28-A0DF-0A54C57E7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5060" r="8113" b="13736"/>
          <a:stretch/>
        </p:blipFill>
        <p:spPr bwMode="auto">
          <a:xfrm>
            <a:off x="6342077" y="2734672"/>
            <a:ext cx="1888837" cy="15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89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Commuting Environments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7193369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Why commuting environments? Why not the command line?</a:t>
            </a:r>
          </a:p>
          <a:p>
            <a:pPr marL="443230" indent="-342900">
              <a:lnSpc>
                <a:spcPct val="150000"/>
              </a:lnSpc>
              <a:buClr>
                <a:srgbClr val="E57200"/>
              </a:buClr>
              <a:buSzPts val="2020"/>
              <a:buFont typeface="Arial" panose="020B0604020202020204" pitchFamily="34" charset="0"/>
              <a:buChar char="•"/>
            </a:pPr>
            <a:r>
              <a:rPr lang="en-US" sz="2020" b="0" dirty="0">
                <a:solidFill>
                  <a:srgbClr val="1A2835"/>
                </a:solidFill>
              </a:rPr>
              <a:t>CEDS - Let’s log in together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5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Tech Stack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428599"/>
            <a:ext cx="7193369" cy="248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 err="1">
                <a:solidFill>
                  <a:srgbClr val="1A2835"/>
                </a:solidFill>
              </a:rPr>
              <a:t>Jupyter</a:t>
            </a:r>
            <a:r>
              <a:rPr lang="en-US" sz="2020" b="0" dirty="0">
                <a:solidFill>
                  <a:srgbClr val="1A2835"/>
                </a:solidFill>
              </a:rPr>
              <a:t> Notebooks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R Studio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SQL Workbench</a:t>
            </a: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Git/</a:t>
            </a:r>
            <a:r>
              <a:rPr lang="en-US" sz="2020" b="0" dirty="0" err="1">
                <a:solidFill>
                  <a:srgbClr val="1A2835"/>
                </a:solidFill>
              </a:rPr>
              <a:t>Github</a:t>
            </a:r>
            <a:endParaRPr lang="en-US" sz="2020" b="0" dirty="0">
              <a:solidFill>
                <a:srgbClr val="1A2835"/>
              </a:solidFill>
            </a:endParaRPr>
          </a:p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Command Line (terminal, </a:t>
            </a:r>
            <a:r>
              <a:rPr lang="en-US" sz="2020" b="0" dirty="0" err="1">
                <a:solidFill>
                  <a:srgbClr val="1A2835"/>
                </a:solidFill>
              </a:rPr>
              <a:t>gitbash</a:t>
            </a:r>
            <a:r>
              <a:rPr lang="en-US" sz="2020" b="0" dirty="0">
                <a:solidFill>
                  <a:srgbClr val="1A2835"/>
                </a:solidFill>
              </a:rPr>
              <a:t>, command prompt)</a:t>
            </a:r>
          </a:p>
        </p:txBody>
      </p:sp>
    </p:spTree>
    <p:extLst>
      <p:ext uri="{BB962C8B-B14F-4D97-AF65-F5344CB8AC3E}">
        <p14:creationId xmlns:p14="http://schemas.microsoft.com/office/powerpoint/2010/main" val="4066213679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2ce3ef8a-6422-4f30-a28b-b1df238c3260"/>
    <ds:schemaRef ds:uri="http://purl.org/dc/terms/"/>
    <ds:schemaRef ds:uri="http://schemas.openxmlformats.org/package/2006/metadata/core-properties"/>
    <ds:schemaRef ds:uri="035046a3-0870-4de8-a2b6-ab45b55876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414</Words>
  <Application>Microsoft Macintosh PowerPoint</Application>
  <PresentationFormat>On-screen Show (16:9)</PresentationFormat>
  <Paragraphs>98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Courier New</vt:lpstr>
      <vt:lpstr>Franklin Gothic</vt:lpstr>
      <vt:lpstr>SDS UVA Slide Deck</vt:lpstr>
      <vt:lpstr>DS 1002: Programming for Data Science w/ Prof. Natalie Kupperman</vt:lpstr>
      <vt:lpstr>DS 1002: Programming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39</cp:revision>
  <dcterms:modified xsi:type="dcterms:W3CDTF">2022-08-24T18:54:05Z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